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9" r:id="rId3"/>
    <p:sldId id="268" r:id="rId4"/>
    <p:sldId id="287" r:id="rId5"/>
  </p:sldIdLst>
  <p:sldSz cx="12192000" cy="6858000"/>
  <p:notesSz cx="6858000" cy="9144000"/>
  <p:embeddedFontLst>
    <p:embeddedFont>
      <p:font typeface="a옛날목욕탕M" panose="02020600000000000000" pitchFamily="18" charset="-127"/>
      <p:regular r:id="rId6"/>
    </p:embeddedFont>
    <p:embeddedFont>
      <p:font typeface="a옛날목욕탕L" panose="02020600000000000000" pitchFamily="18" charset="-127"/>
      <p:regular r:id="rId7"/>
    </p:embeddedFont>
    <p:embeddedFont>
      <p:font typeface="맑은 고딕" panose="020B0503020000020004" pitchFamily="50" charset="-127"/>
      <p:regular r:id="rId8"/>
      <p:bold r:id="rId9"/>
    </p:embeddedFont>
    <p:embeddedFont>
      <p:font typeface="a옛날목욕탕B" panose="02020600000000000000" pitchFamily="18" charset="-127"/>
      <p:regular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465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67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37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7906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5411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587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736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212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561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663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965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08E49-210C-4BDC-A776-9C3E0968EF43}" type="datetimeFigureOut">
              <a:rPr lang="ko-KR" altLang="en-US" smtClean="0"/>
              <a:t>2016-05-24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6CCC1-F700-43B3-AFAA-E9432FC9F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213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52800" y="1206200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altLang="ko-KR" dirty="0" smtClean="0">
                <a:solidFill>
                  <a:srgbClr val="FF000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L</a:t>
            </a:r>
            <a: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ibrary</a:t>
            </a:r>
            <a:r>
              <a:rPr lang="en-US" altLang="ko-KR" dirty="0" smtClean="0">
                <a:solidFill>
                  <a:srgbClr val="FF000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/>
            </a:r>
            <a:br>
              <a:rPr lang="en-US" altLang="ko-KR" dirty="0" smtClean="0">
                <a:solidFill>
                  <a:srgbClr val="FF000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</a:br>
            <a:r>
              <a:rPr lang="en-US" altLang="ko-KR" dirty="0" smtClean="0">
                <a:solidFill>
                  <a:srgbClr val="FF000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S</a:t>
            </a:r>
            <a: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ystem</a:t>
            </a:r>
            <a:endParaRPr lang="ko-KR" altLang="en-US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 System Software Experiment 3 - Project </a:t>
            </a:r>
            <a:r>
              <a:rPr lang="en-US" altLang="ko-KR" sz="1800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3</a:t>
            </a:r>
            <a:endParaRPr lang="ko-KR" altLang="en-US" sz="18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476296" y="3996559"/>
            <a:ext cx="8715704" cy="12612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부제목 2"/>
          <p:cNvSpPr txBox="1">
            <a:spLocks/>
          </p:cNvSpPr>
          <p:nvPr/>
        </p:nvSpPr>
        <p:spPr>
          <a:xfrm>
            <a:off x="8613710" y="4169597"/>
            <a:ext cx="410858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2011311541 </a:t>
            </a:r>
            <a:r>
              <a:rPr lang="ko-KR" altLang="en-US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김태호</a:t>
            </a:r>
            <a:endParaRPr lang="en-US" altLang="ko-KR" dirty="0" smtClean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2011312409 </a:t>
            </a:r>
            <a:r>
              <a:rPr lang="ko-KR" altLang="en-US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정진수</a:t>
            </a:r>
            <a:endParaRPr lang="en-US" altLang="ko-KR" dirty="0" smtClean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2016. </a:t>
            </a:r>
            <a: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5. 24.</a:t>
            </a:r>
            <a:endParaRPr lang="ko-KR" altLang="en-US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657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2531" y="412420"/>
            <a:ext cx="2591926" cy="1325563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개요</a:t>
            </a:r>
            <a: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/>
            </a:r>
            <a:b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</a:br>
            <a:r>
              <a:rPr lang="en-US" altLang="ko-KR" sz="1600" dirty="0" smtClean="0">
                <a:solidFill>
                  <a:srgbClr val="FF505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Outline</a:t>
            </a:r>
            <a:endParaRPr lang="ko-KR" altLang="en-US" sz="2800" dirty="0">
              <a:solidFill>
                <a:srgbClr val="FF5050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140789" y="722961"/>
            <a:ext cx="968050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Making in </a:t>
            </a:r>
            <a:r>
              <a:rPr lang="en-US" altLang="ko-KR" sz="2000" dirty="0" smtClean="0">
                <a:solidFill>
                  <a:srgbClr val="FF0000"/>
                </a:solidFill>
                <a:latin typeface="a옛날목욕탕B" panose="02020600000000000000" pitchFamily="18" charset="-127"/>
                <a:ea typeface="a옛날목욕탕B" panose="02020600000000000000" pitchFamily="18" charset="-127"/>
              </a:rPr>
              <a:t>Ubuntu</a:t>
            </a:r>
          </a:p>
          <a:p>
            <a:pPr marL="342900" indent="-342900">
              <a:buFontTx/>
              <a:buChar char="-"/>
            </a:pP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사서들이 사용하는 </a:t>
            </a:r>
            <a:r>
              <a:rPr lang="en-US" altLang="ko-KR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Client Program + DB</a:t>
            </a:r>
            <a:r>
              <a:rPr lang="ko-KR" altLang="en-US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관리하는 </a:t>
            </a:r>
            <a:r>
              <a:rPr lang="en-US" altLang="ko-KR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Server</a:t>
            </a:r>
            <a:r>
              <a:rPr lang="en-US" altLang="ko-KR" sz="20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20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Management Member, Book, and Review</a:t>
            </a:r>
          </a:p>
          <a:p>
            <a:pPr marL="342900" indent="-342900">
              <a:buFontTx/>
              <a:buChar char="-"/>
            </a:pP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Can Insert Dataset from file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/>
            </a:r>
            <a:b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</a:br>
            <a:r>
              <a:rPr lang="en-US" altLang="ko-KR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(Manual Insert can also be supported)</a:t>
            </a:r>
          </a:p>
          <a:p>
            <a:pPr marL="342900" indent="-342900">
              <a:buFontTx/>
              <a:buChar char="-"/>
            </a:pP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0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One </a:t>
            </a:r>
            <a:r>
              <a:rPr lang="en-US" altLang="ko-KR" sz="2000" dirty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Sever, Multi-Client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Model</a:t>
            </a:r>
            <a:b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</a:br>
            <a:r>
              <a:rPr lang="en-US" altLang="ko-KR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(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TCP Socket Programming)</a:t>
            </a:r>
          </a:p>
          <a:p>
            <a:pPr marL="342900" indent="-342900">
              <a:buFontTx/>
              <a:buChar char="-"/>
            </a:pP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Using </a:t>
            </a:r>
            <a:r>
              <a:rPr lang="en-US" altLang="ko-KR" sz="2000" dirty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SQLite</a:t>
            </a:r>
          </a:p>
          <a:p>
            <a:pPr marL="342900" indent="-342900">
              <a:buFontTx/>
              <a:buChar char="-"/>
            </a:pPr>
            <a:endParaRPr lang="en-US" altLang="ko-KR" sz="2000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094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2531" y="412420"/>
            <a:ext cx="2591926" cy="1325563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클래스</a:t>
            </a:r>
            <a: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/>
            </a:r>
            <a:b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</a:br>
            <a:r>
              <a:rPr lang="en-US" altLang="ko-KR" sz="1600" dirty="0" smtClean="0">
                <a:solidFill>
                  <a:srgbClr val="FF505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Class</a:t>
            </a:r>
            <a:endParaRPr lang="ko-KR" altLang="en-US" sz="2800" dirty="0">
              <a:solidFill>
                <a:srgbClr val="FF5050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04441" y="4382329"/>
            <a:ext cx="2033397" cy="69368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Client Socket</a:t>
            </a:r>
            <a:endParaRPr lang="ko-KR" altLang="en-US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645695" y="4382329"/>
            <a:ext cx="2033397" cy="69368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Server Socket</a:t>
            </a:r>
            <a:endParaRPr lang="ko-KR" altLang="en-US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645695" y="2792426"/>
            <a:ext cx="2033397" cy="69368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 interface</a:t>
            </a:r>
            <a:endParaRPr lang="ko-KR" altLang="en-US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204441" y="2792425"/>
            <a:ext cx="2033397" cy="69368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Client</a:t>
            </a:r>
            <a:endParaRPr lang="ko-KR" altLang="en-US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순서도: 연결자 2"/>
          <p:cNvSpPr/>
          <p:nvPr/>
        </p:nvSpPr>
        <p:spPr>
          <a:xfrm>
            <a:off x="6647936" y="1789112"/>
            <a:ext cx="214184" cy="21418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순서도: 연결자 16"/>
          <p:cNvSpPr/>
          <p:nvPr/>
        </p:nvSpPr>
        <p:spPr>
          <a:xfrm>
            <a:off x="7554098" y="1789112"/>
            <a:ext cx="214184" cy="21418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순서도: 연결자 17"/>
          <p:cNvSpPr/>
          <p:nvPr/>
        </p:nvSpPr>
        <p:spPr>
          <a:xfrm>
            <a:off x="4300152" y="1789112"/>
            <a:ext cx="214184" cy="21418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순서도: 연결자 18"/>
          <p:cNvSpPr/>
          <p:nvPr/>
        </p:nvSpPr>
        <p:spPr>
          <a:xfrm>
            <a:off x="2813521" y="1789112"/>
            <a:ext cx="214184" cy="21418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순서도: 연결자 19"/>
          <p:cNvSpPr/>
          <p:nvPr/>
        </p:nvSpPr>
        <p:spPr>
          <a:xfrm>
            <a:off x="3555301" y="1789112"/>
            <a:ext cx="214184" cy="21418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/>
          <p:cNvCxnSpPr>
            <a:stCxn id="20" idx="4"/>
            <a:endCxn id="14" idx="0"/>
          </p:cNvCxnSpPr>
          <p:nvPr/>
        </p:nvCxnSpPr>
        <p:spPr>
          <a:xfrm>
            <a:off x="3662393" y="2003296"/>
            <a:ext cx="1" cy="78913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>
            <a:off x="2920987" y="2003296"/>
            <a:ext cx="1" cy="78913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4403798" y="1987471"/>
            <a:ext cx="1" cy="78913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>
            <a:off x="6755027" y="2003296"/>
            <a:ext cx="1" cy="78913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>
            <a:off x="7661189" y="2003296"/>
            <a:ext cx="1" cy="78913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endCxn id="13" idx="0"/>
          </p:cNvCxnSpPr>
          <p:nvPr/>
        </p:nvCxnSpPr>
        <p:spPr>
          <a:xfrm>
            <a:off x="3662393" y="3486108"/>
            <a:ext cx="1" cy="89622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7221139" y="3486108"/>
            <a:ext cx="1" cy="896221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/>
          <p:cNvSpPr/>
          <p:nvPr/>
        </p:nvSpPr>
        <p:spPr>
          <a:xfrm>
            <a:off x="2620721" y="1504200"/>
            <a:ext cx="5886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Book</a:t>
            </a:r>
            <a:endParaRPr lang="ko-KR" altLang="en-US" sz="1200" dirty="0"/>
          </a:p>
        </p:txBody>
      </p:sp>
      <p:sp>
        <p:nvSpPr>
          <p:cNvPr id="33" name="직사각형 32"/>
          <p:cNvSpPr/>
          <p:nvPr/>
        </p:nvSpPr>
        <p:spPr>
          <a:xfrm>
            <a:off x="3172948" y="1504200"/>
            <a:ext cx="9758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Member</a:t>
            </a:r>
            <a:endParaRPr lang="ko-KR" altLang="en-US" sz="1200" dirty="0"/>
          </a:p>
        </p:txBody>
      </p:sp>
      <p:sp>
        <p:nvSpPr>
          <p:cNvPr id="34" name="직사각형 33"/>
          <p:cNvSpPr/>
          <p:nvPr/>
        </p:nvSpPr>
        <p:spPr>
          <a:xfrm>
            <a:off x="3915887" y="1504200"/>
            <a:ext cx="9758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Review</a:t>
            </a:r>
            <a:endParaRPr lang="ko-KR" altLang="en-US" sz="1200" dirty="0"/>
          </a:p>
        </p:txBody>
      </p:sp>
      <p:sp>
        <p:nvSpPr>
          <p:cNvPr id="35" name="직사각형 34"/>
          <p:cNvSpPr/>
          <p:nvPr/>
        </p:nvSpPr>
        <p:spPr>
          <a:xfrm>
            <a:off x="6267116" y="1504200"/>
            <a:ext cx="9758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Manual</a:t>
            </a:r>
            <a:endParaRPr lang="ko-KR" altLang="en-US" sz="1200" dirty="0"/>
          </a:p>
        </p:txBody>
      </p:sp>
      <p:sp>
        <p:nvSpPr>
          <p:cNvPr id="36" name="직사각형 35"/>
          <p:cNvSpPr/>
          <p:nvPr/>
        </p:nvSpPr>
        <p:spPr>
          <a:xfrm>
            <a:off x="7173278" y="1504200"/>
            <a:ext cx="9758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File</a:t>
            </a:r>
            <a:endParaRPr lang="ko-KR" altLang="en-US" sz="1200" dirty="0"/>
          </a:p>
        </p:txBody>
      </p:sp>
      <p:cxnSp>
        <p:nvCxnSpPr>
          <p:cNvPr id="37" name="직선 화살표 연결선 36"/>
          <p:cNvCxnSpPr>
            <a:stCxn id="4" idx="1"/>
            <a:endCxn id="13" idx="3"/>
          </p:cNvCxnSpPr>
          <p:nvPr/>
        </p:nvCxnSpPr>
        <p:spPr>
          <a:xfrm flipH="1">
            <a:off x="4679092" y="4729171"/>
            <a:ext cx="1525349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7237305" y="3803652"/>
            <a:ext cx="137123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Networking()</a:t>
            </a:r>
            <a:endParaRPr lang="ko-KR" altLang="en-US" sz="1200" dirty="0"/>
          </a:p>
        </p:txBody>
      </p:sp>
      <p:sp>
        <p:nvSpPr>
          <p:cNvPr id="41" name="직사각형 40"/>
          <p:cNvSpPr/>
          <p:nvPr/>
        </p:nvSpPr>
        <p:spPr>
          <a:xfrm>
            <a:off x="3660858" y="3712433"/>
            <a:ext cx="13712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InputBuffer</a:t>
            </a:r>
            <a:r>
              <a:rPr lang="en-US" altLang="ko-KR" sz="12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()</a:t>
            </a:r>
            <a:endParaRPr lang="ko-KR" altLang="en-US" sz="1200" dirty="0"/>
          </a:p>
          <a:p>
            <a:pPr algn="ctr"/>
            <a:r>
              <a:rPr lang="en-US" altLang="ko-KR" sz="1200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GetOutput</a:t>
            </a:r>
            <a:r>
              <a:rPr lang="en-US" altLang="ko-KR" sz="12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()</a:t>
            </a:r>
            <a:endParaRPr lang="ko-KR" altLang="en-US" sz="1200" dirty="0"/>
          </a:p>
        </p:txBody>
      </p:sp>
      <p:sp>
        <p:nvSpPr>
          <p:cNvPr id="42" name="직사각형 41"/>
          <p:cNvSpPr/>
          <p:nvPr/>
        </p:nvSpPr>
        <p:spPr>
          <a:xfrm>
            <a:off x="4756148" y="4729170"/>
            <a:ext cx="13712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Send(),</a:t>
            </a:r>
          </a:p>
          <a:p>
            <a:pPr algn="ctr"/>
            <a:r>
              <a:rPr lang="en-US" altLang="ko-KR" sz="12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Receive()…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4076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2531" y="412420"/>
            <a:ext cx="2591926" cy="1325563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클래스</a:t>
            </a:r>
            <a: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/>
            </a:r>
            <a:br>
              <a:rPr lang="en-US" altLang="ko-KR" dirty="0" smtClean="0">
                <a:latin typeface="a옛날목욕탕M" panose="02020600000000000000" pitchFamily="18" charset="-127"/>
                <a:ea typeface="a옛날목욕탕M" panose="02020600000000000000" pitchFamily="18" charset="-127"/>
              </a:rPr>
            </a:br>
            <a:r>
              <a:rPr lang="en-US" altLang="ko-KR" sz="1600" dirty="0" smtClean="0">
                <a:solidFill>
                  <a:srgbClr val="FF505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Class</a:t>
            </a:r>
            <a:endParaRPr lang="ko-KR" altLang="en-US" sz="2800" dirty="0">
              <a:solidFill>
                <a:srgbClr val="FF5050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04441" y="4382329"/>
            <a:ext cx="2033397" cy="69368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Client Socket</a:t>
            </a:r>
            <a:endParaRPr lang="ko-KR" altLang="en-US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645695" y="4382329"/>
            <a:ext cx="2033397" cy="69368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Server Socket</a:t>
            </a:r>
            <a:endParaRPr lang="ko-KR" altLang="en-US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645695" y="2792426"/>
            <a:ext cx="2033397" cy="69368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DB interface</a:t>
            </a:r>
            <a:endParaRPr lang="ko-KR" altLang="en-US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204441" y="2792425"/>
            <a:ext cx="2033397" cy="69368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Client</a:t>
            </a:r>
            <a:endParaRPr lang="ko-KR" altLang="en-US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순서도: 연결자 2"/>
          <p:cNvSpPr/>
          <p:nvPr/>
        </p:nvSpPr>
        <p:spPr>
          <a:xfrm>
            <a:off x="6647936" y="1789112"/>
            <a:ext cx="214184" cy="214184"/>
          </a:xfrm>
          <a:prstGeom prst="flowChartConnector">
            <a:avLst/>
          </a:prstGeom>
          <a:solidFill>
            <a:srgbClr val="FF5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9" name="순서도: 연결자 18"/>
          <p:cNvSpPr/>
          <p:nvPr/>
        </p:nvSpPr>
        <p:spPr>
          <a:xfrm>
            <a:off x="2813521" y="1789112"/>
            <a:ext cx="214184" cy="214184"/>
          </a:xfrm>
          <a:prstGeom prst="flowChartConnector">
            <a:avLst/>
          </a:prstGeom>
          <a:solidFill>
            <a:srgbClr val="FF5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620721" y="1504200"/>
            <a:ext cx="5886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Book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6267116" y="1504200"/>
            <a:ext cx="97582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Manual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6" name="직선 화살표 연결선 5"/>
          <p:cNvCxnSpPr>
            <a:stCxn id="3" idx="4"/>
          </p:cNvCxnSpPr>
          <p:nvPr/>
        </p:nvCxnSpPr>
        <p:spPr>
          <a:xfrm flipH="1">
            <a:off x="6755027" y="2003296"/>
            <a:ext cx="1" cy="78912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6755026" y="2217480"/>
            <a:ext cx="1303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Delete Book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8344929" y="2792425"/>
            <a:ext cx="1303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Making Query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39" name="직선 화살표 연결선 38"/>
          <p:cNvCxnSpPr>
            <a:stCxn id="15" idx="2"/>
            <a:endCxn id="4" idx="0"/>
          </p:cNvCxnSpPr>
          <p:nvPr/>
        </p:nvCxnSpPr>
        <p:spPr>
          <a:xfrm>
            <a:off x="7221140" y="3486108"/>
            <a:ext cx="0" cy="8962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7221139" y="3781284"/>
            <a:ext cx="1303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err="1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NetWorking</a:t>
            </a:r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()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934382" y="5140050"/>
            <a:ext cx="13034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Create(), Connect()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45" name="직선 화살표 연결선 44"/>
          <p:cNvCxnSpPr/>
          <p:nvPr/>
        </p:nvCxnSpPr>
        <p:spPr>
          <a:xfrm flipH="1">
            <a:off x="4679092" y="4656011"/>
            <a:ext cx="1525349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/>
          <p:cNvSpPr/>
          <p:nvPr/>
        </p:nvSpPr>
        <p:spPr>
          <a:xfrm>
            <a:off x="4790038" y="4379012"/>
            <a:ext cx="1303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Send()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48" name="직선 화살표 연결선 47"/>
          <p:cNvCxnSpPr/>
          <p:nvPr/>
        </p:nvCxnSpPr>
        <p:spPr>
          <a:xfrm>
            <a:off x="3823517" y="3486108"/>
            <a:ext cx="0" cy="896221"/>
          </a:xfrm>
          <a:prstGeom prst="straightConnector1">
            <a:avLst/>
          </a:prstGeom>
          <a:ln w="1905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3778693" y="3794060"/>
            <a:ext cx="1303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err="1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InputBuffer</a:t>
            </a:r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()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923365" y="2792425"/>
            <a:ext cx="16687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적절한 </a:t>
            </a:r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Query</a:t>
            </a:r>
            <a:r>
              <a:rPr lang="ko-KR" altLang="en-US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 변환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1486769" y="2217479"/>
            <a:ext cx="16687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err="1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InsertBook</a:t>
            </a:r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()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53" name="직선 화살표 연결선 52"/>
          <p:cNvCxnSpPr/>
          <p:nvPr/>
        </p:nvCxnSpPr>
        <p:spPr>
          <a:xfrm>
            <a:off x="2875788" y="2003296"/>
            <a:ext cx="0" cy="789129"/>
          </a:xfrm>
          <a:prstGeom prst="straightConnector1">
            <a:avLst/>
          </a:prstGeom>
          <a:ln w="1905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/>
          <p:nvPr/>
        </p:nvCxnSpPr>
        <p:spPr>
          <a:xfrm flipH="1">
            <a:off x="2974277" y="2011209"/>
            <a:ext cx="1" cy="78912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/>
          <p:nvPr/>
        </p:nvCxnSpPr>
        <p:spPr>
          <a:xfrm>
            <a:off x="3464928" y="3486108"/>
            <a:ext cx="0" cy="8962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2285281" y="3781283"/>
            <a:ext cx="1303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err="1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GetOutput</a:t>
            </a:r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()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57" name="직선 화살표 연결선 56"/>
          <p:cNvCxnSpPr/>
          <p:nvPr/>
        </p:nvCxnSpPr>
        <p:spPr>
          <a:xfrm flipH="1">
            <a:off x="4679282" y="4756065"/>
            <a:ext cx="1525349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/>
          <p:cNvSpPr/>
          <p:nvPr/>
        </p:nvSpPr>
        <p:spPr>
          <a:xfrm>
            <a:off x="4790038" y="4756064"/>
            <a:ext cx="1303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Send()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3375636" y="5129802"/>
            <a:ext cx="1303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Receive()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6934382" y="5527253"/>
            <a:ext cx="13034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Receive(),</a:t>
            </a:r>
          </a:p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Close()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>
            <a:off x="7104600" y="3486108"/>
            <a:ext cx="0" cy="896221"/>
          </a:xfrm>
          <a:prstGeom prst="straightConnector1">
            <a:avLst/>
          </a:prstGeom>
          <a:ln w="1905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/>
          <p:cNvSpPr/>
          <p:nvPr/>
        </p:nvSpPr>
        <p:spPr>
          <a:xfrm>
            <a:off x="7872867" y="2385428"/>
            <a:ext cx="13034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“Okay!”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932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8" grpId="0"/>
      <p:bldP spid="43" grpId="0"/>
      <p:bldP spid="44" grpId="0"/>
      <p:bldP spid="46" grpId="0"/>
      <p:bldP spid="49" grpId="0"/>
      <p:bldP spid="51" grpId="0"/>
      <p:bldP spid="52" grpId="0"/>
      <p:bldP spid="56" grpId="0"/>
      <p:bldP spid="58" grpId="0"/>
      <p:bldP spid="59" grpId="0"/>
      <p:bldP spid="60" grpId="0"/>
      <p:bldP spid="63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114</Words>
  <Application>Microsoft Office PowerPoint</Application>
  <PresentationFormat>와이드스크린</PresentationFormat>
  <Paragraphs>53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a옛날목욕탕M</vt:lpstr>
      <vt:lpstr>a옛날목욕탕L</vt:lpstr>
      <vt:lpstr>맑은 고딕</vt:lpstr>
      <vt:lpstr>Arial</vt:lpstr>
      <vt:lpstr>a옛날목욕탕B</vt:lpstr>
      <vt:lpstr>Office 테마</vt:lpstr>
      <vt:lpstr>Library System</vt:lpstr>
      <vt:lpstr>개요 Outline</vt:lpstr>
      <vt:lpstr>클래스 Class</vt:lpstr>
      <vt:lpstr>클래스 Class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Jack</dc:title>
  <dc:creator>TaeHo</dc:creator>
  <cp:lastModifiedBy>TaeHo</cp:lastModifiedBy>
  <cp:revision>35</cp:revision>
  <dcterms:created xsi:type="dcterms:W3CDTF">2016-03-29T04:34:23Z</dcterms:created>
  <dcterms:modified xsi:type="dcterms:W3CDTF">2016-05-24T03:55:52Z</dcterms:modified>
</cp:coreProperties>
</file>

<file path=docProps/thumbnail.jpeg>
</file>